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0" r:id="rId3"/>
    <p:sldId id="265" r:id="rId4"/>
    <p:sldId id="266" r:id="rId5"/>
    <p:sldId id="263" r:id="rId6"/>
    <p:sldId id="267" r:id="rId7"/>
    <p:sldId id="274" r:id="rId8"/>
    <p:sldId id="268" r:id="rId9"/>
    <p:sldId id="271" r:id="rId10"/>
    <p:sldId id="273" r:id="rId11"/>
    <p:sldId id="277" r:id="rId12"/>
    <p:sldId id="272" r:id="rId13"/>
    <p:sldId id="275" r:id="rId14"/>
    <p:sldId id="262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0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9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98B120-0834-4871-B5AD-3792F8F00B3D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66A40D1-2F8E-4074-8F7F-54DBC1921198}">
      <dgm:prSet/>
      <dgm:spPr/>
      <dgm:t>
        <a:bodyPr/>
        <a:lstStyle/>
        <a:p>
          <a:r>
            <a:rPr lang="zh-TW" altLang="en-US" dirty="0"/>
            <a:t>文件</a:t>
          </a:r>
          <a:endParaRPr lang="en-US" dirty="0"/>
        </a:p>
      </dgm:t>
    </dgm:pt>
    <dgm:pt modelId="{B412A3E6-71CA-4556-AB8A-3D4206984214}" type="parTrans" cxnId="{B6B374ED-71AA-4991-AA35-DDE7F92B9A70}">
      <dgm:prSet/>
      <dgm:spPr/>
      <dgm:t>
        <a:bodyPr/>
        <a:lstStyle/>
        <a:p>
          <a:endParaRPr lang="en-US"/>
        </a:p>
      </dgm:t>
    </dgm:pt>
    <dgm:pt modelId="{40F4EBD4-D43E-44FC-8CD2-C3D5D62A1E61}" type="sibTrans" cxnId="{B6B374ED-71AA-4991-AA35-DDE7F92B9A70}">
      <dgm:prSet/>
      <dgm:spPr/>
      <dgm:t>
        <a:bodyPr/>
        <a:lstStyle/>
        <a:p>
          <a:endParaRPr lang="en-US"/>
        </a:p>
      </dgm:t>
    </dgm:pt>
    <dgm:pt modelId="{75E5601F-B359-4A5C-8233-74F12C52A9A5}">
      <dgm:prSet/>
      <dgm:spPr/>
      <dgm:t>
        <a:bodyPr/>
        <a:lstStyle/>
        <a:p>
          <a:r>
            <a:rPr lang="zh-TW" b="1" dirty="0"/>
            <a:t>邱湘婷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zh-TW" altLang="en-US" b="1" dirty="0"/>
            <a:t>構想、功能架構圖</a:t>
          </a:r>
          <a:endParaRPr lang="en-US" dirty="0"/>
        </a:p>
      </dgm:t>
    </dgm:pt>
    <dgm:pt modelId="{C7E046A4-25A6-4072-AF10-3C939E8BACE9}" type="parTrans" cxnId="{B9B4ED5A-101E-4257-BADC-6CF6033DCFD6}">
      <dgm:prSet/>
      <dgm:spPr/>
      <dgm:t>
        <a:bodyPr/>
        <a:lstStyle/>
        <a:p>
          <a:endParaRPr lang="en-US"/>
        </a:p>
      </dgm:t>
    </dgm:pt>
    <dgm:pt modelId="{8F68E896-65AD-4FE7-ABA4-72570D0E92E9}" type="sibTrans" cxnId="{B9B4ED5A-101E-4257-BADC-6CF6033DCFD6}">
      <dgm:prSet/>
      <dgm:spPr/>
      <dgm:t>
        <a:bodyPr/>
        <a:lstStyle/>
        <a:p>
          <a:endParaRPr lang="en-US"/>
        </a:p>
      </dgm:t>
    </dgm:pt>
    <dgm:pt modelId="{50371CB9-2674-4A5C-AC27-34B7B0FD7E55}">
      <dgm:prSet/>
      <dgm:spPr/>
      <dgm:t>
        <a:bodyPr/>
        <a:lstStyle/>
        <a:p>
          <a:r>
            <a:rPr lang="zh-TW" altLang="en-US" dirty="0"/>
            <a:t>實作</a:t>
          </a:r>
          <a:endParaRPr lang="en-US" dirty="0"/>
        </a:p>
      </dgm:t>
    </dgm:pt>
    <dgm:pt modelId="{3D3B8729-CAFE-4FD3-BA21-DFFCE3DB1FF4}" type="parTrans" cxnId="{84C62472-E8A4-4191-A9DD-A3E36030AE43}">
      <dgm:prSet/>
      <dgm:spPr/>
      <dgm:t>
        <a:bodyPr/>
        <a:lstStyle/>
        <a:p>
          <a:endParaRPr lang="en-US"/>
        </a:p>
      </dgm:t>
    </dgm:pt>
    <dgm:pt modelId="{2F326202-9F94-4289-9ECB-932AAB7AA613}" type="sibTrans" cxnId="{84C62472-E8A4-4191-A9DD-A3E36030AE43}">
      <dgm:prSet/>
      <dgm:spPr/>
      <dgm:t>
        <a:bodyPr/>
        <a:lstStyle/>
        <a:p>
          <a:endParaRPr lang="en-US"/>
        </a:p>
      </dgm:t>
    </dgm:pt>
    <dgm:pt modelId="{4448DD67-C238-4E55-BCC3-D40942B4AE0B}">
      <dgm:prSet/>
      <dgm:spPr/>
      <dgm:t>
        <a:bodyPr/>
        <a:lstStyle/>
        <a:p>
          <a:r>
            <a:rPr lang="zh-TW" b="1" dirty="0"/>
            <a:t>謝貿丞</a:t>
          </a:r>
          <a:r>
            <a:rPr lang="en-US" b="1" dirty="0"/>
            <a:t>:</a:t>
          </a:r>
          <a:r>
            <a:rPr lang="zh-TW" b="1" dirty="0"/>
            <a:t> </a:t>
          </a:r>
          <a:r>
            <a:rPr lang="en-US" altLang="zh-TW" b="1" dirty="0"/>
            <a:t>PPT</a:t>
          </a:r>
          <a:r>
            <a:rPr lang="zh-TW" altLang="en-US" b="1" dirty="0"/>
            <a:t>製作</a:t>
          </a:r>
          <a:r>
            <a:rPr lang="en-US" b="1" dirty="0"/>
            <a:t>、</a:t>
          </a:r>
          <a:r>
            <a:rPr lang="zh-TW" altLang="en-US" b="1" dirty="0"/>
            <a:t>系統架構圖</a:t>
          </a:r>
          <a:endParaRPr lang="en-US" dirty="0"/>
        </a:p>
      </dgm:t>
    </dgm:pt>
    <dgm:pt modelId="{9A5979C1-507E-42ED-962D-BA1775949A6D}" type="par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55A9CE6B-3A37-4836-BE24-70241102A621}" type="sibTrans" cxnId="{F133B050-4AE1-4D96-A6A6-BC1E0A582C78}">
      <dgm:prSet/>
      <dgm:spPr/>
      <dgm:t>
        <a:bodyPr/>
        <a:lstStyle/>
        <a:p>
          <a:endParaRPr lang="zh-TW" altLang="en-US"/>
        </a:p>
      </dgm:t>
    </dgm:pt>
    <dgm:pt modelId="{9C12DD89-3E4B-4510-B7A2-D86F65F2BC0D}">
      <dgm:prSet/>
      <dgm:spPr/>
      <dgm:t>
        <a:bodyPr/>
        <a:lstStyle/>
        <a:p>
          <a:r>
            <a:rPr lang="zh-TW" b="1" dirty="0"/>
            <a:t>林琬盈</a:t>
          </a:r>
          <a:r>
            <a:rPr lang="en-US" b="1" dirty="0"/>
            <a:t>:</a:t>
          </a:r>
          <a:r>
            <a:rPr lang="zh-TW" altLang="en-US" b="1" dirty="0"/>
            <a:t>功能說明表、使用者案例圖、類別圖</a:t>
          </a:r>
          <a:endParaRPr lang="en-US" dirty="0"/>
        </a:p>
      </dgm:t>
    </dgm:pt>
    <dgm:pt modelId="{BB2F8B9C-8C95-42B1-BA89-13EF441507FC}" type="par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AC44268D-824A-4436-8F9C-726199209BB2}" type="sibTrans" cxnId="{7B3E4715-6D12-4262-BE0D-4E36BE1F781E}">
      <dgm:prSet/>
      <dgm:spPr/>
      <dgm:t>
        <a:bodyPr/>
        <a:lstStyle/>
        <a:p>
          <a:endParaRPr lang="zh-TW" altLang="en-US"/>
        </a:p>
      </dgm:t>
    </dgm:pt>
    <dgm:pt modelId="{B303B548-DC59-4C36-976B-A55AF9F88E5C}">
      <dgm:prSet phldrT="[文字]" custT="1"/>
      <dgm:spPr/>
      <dgm:t>
        <a:bodyPr/>
        <a:lstStyle/>
        <a:p>
          <a:r>
            <a:rPr lang="zh-TW" altLang="zh-TW" sz="1900" b="1" dirty="0"/>
            <a:t>資料蒐集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程式測試</a:t>
          </a:r>
          <a:endParaRPr lang="en-US" sz="1900" dirty="0"/>
        </a:p>
      </dgm:t>
    </dgm:pt>
    <dgm:pt modelId="{BB16BA51-BF9D-4C71-9D53-32087E6F4274}" type="par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0544A51-0D53-410D-A31B-18C1FC6A1C3D}" type="sibTrans" cxnId="{4C5DAA7B-360F-407F-B893-638EB4484624}">
      <dgm:prSet/>
      <dgm:spPr/>
      <dgm:t>
        <a:bodyPr/>
        <a:lstStyle/>
        <a:p>
          <a:endParaRPr lang="zh-TW" altLang="en-US"/>
        </a:p>
      </dgm:t>
    </dgm:pt>
    <dgm:pt modelId="{5BA92F61-D7BE-41A2-AAFB-D7AFCC3A85F4}">
      <dgm:prSet custT="1"/>
      <dgm:spPr/>
      <dgm:t>
        <a:bodyPr/>
        <a:lstStyle/>
        <a:p>
          <a:r>
            <a:rPr lang="zh-TW" altLang="zh-TW" sz="1900" b="1" dirty="0"/>
            <a:t>資料庫建構</a:t>
          </a:r>
          <a:r>
            <a:rPr lang="en-US" altLang="zh-TW" sz="1900" b="1" dirty="0"/>
            <a:t>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資料維護</a:t>
          </a:r>
          <a:endParaRPr lang="en-US" altLang="zh-TW" sz="1900" b="1" dirty="0"/>
        </a:p>
      </dgm:t>
    </dgm:pt>
    <dgm:pt modelId="{801C03A5-80C6-40E7-8890-1D6339C2B5FB}" type="par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C409AD70-B2A0-4DFC-95FA-310F9438CDBD}" type="sibTrans" cxnId="{07B58D89-4A8C-4418-B09F-52B8062AD0F3}">
      <dgm:prSet/>
      <dgm:spPr/>
      <dgm:t>
        <a:bodyPr/>
        <a:lstStyle/>
        <a:p>
          <a:endParaRPr lang="zh-TW" altLang="en-US"/>
        </a:p>
      </dgm:t>
    </dgm:pt>
    <dgm:pt modelId="{6E81B14D-F98B-4E6C-A958-47F5DCEEF435}">
      <dgm:prSet custT="1"/>
      <dgm:spPr/>
      <dgm:t>
        <a:bodyPr/>
        <a:lstStyle/>
        <a:p>
          <a:r>
            <a:rPr lang="zh-TW" altLang="zh-TW" sz="1900" b="1" dirty="0"/>
            <a:t>地圖建構</a:t>
          </a:r>
          <a:r>
            <a:rPr lang="en-US" altLang="zh-TW" sz="1900" b="1" dirty="0"/>
            <a:t>                              </a:t>
          </a:r>
          <a:r>
            <a:rPr lang="zh-TW" altLang="en-US" sz="1900" b="1" dirty="0">
              <a:sym typeface="Wingdings" panose="05000000000000000000" pitchFamily="2" charset="2"/>
            </a:rPr>
            <a:t></a:t>
          </a:r>
          <a:r>
            <a:rPr lang="zh-TW" altLang="zh-TW" sz="1900" b="1" dirty="0"/>
            <a:t>回應問題</a:t>
          </a:r>
          <a:endParaRPr lang="en-US" altLang="zh-TW" sz="1900" b="1" dirty="0"/>
        </a:p>
      </dgm:t>
    </dgm:pt>
    <dgm:pt modelId="{0897DA2A-B8A7-4234-A156-21B0E1F83ED4}" type="par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154C7D3A-AE9D-43FD-9925-65FF5EB31798}" type="sibTrans" cxnId="{4B4FE8DA-0A3C-4A84-9C59-3D06396073F2}">
      <dgm:prSet/>
      <dgm:spPr/>
      <dgm:t>
        <a:bodyPr/>
        <a:lstStyle/>
        <a:p>
          <a:endParaRPr lang="zh-TW" altLang="en-US"/>
        </a:p>
      </dgm:t>
    </dgm:pt>
    <dgm:pt modelId="{047C53BF-73E1-4B9E-A436-412D06F692A7}">
      <dgm:prSet custT="1"/>
      <dgm:spPr/>
      <dgm:t>
        <a:bodyPr/>
        <a:lstStyle/>
        <a:p>
          <a:r>
            <a:rPr lang="en-US" altLang="zh-TW" sz="1900" b="1" dirty="0"/>
            <a:t>UI</a:t>
          </a:r>
          <a:r>
            <a:rPr lang="zh-TW" altLang="zh-TW" sz="1900" b="1" dirty="0"/>
            <a:t>設計</a:t>
          </a:r>
          <a:r>
            <a:rPr lang="en-US" altLang="zh-TW" sz="1900" b="1" dirty="0"/>
            <a:t>                                 </a:t>
          </a:r>
          <a:r>
            <a:rPr lang="zh-TW" altLang="en-US" sz="1900" b="1" dirty="0"/>
            <a:t> </a:t>
          </a:r>
          <a:r>
            <a:rPr lang="zh-TW" altLang="en-US" sz="1900" b="1" dirty="0">
              <a:sym typeface="Wingdings" panose="05000000000000000000" pitchFamily="2" charset="2"/>
            </a:rPr>
            <a:t>軟體更新</a:t>
          </a:r>
          <a:endParaRPr lang="en-US" altLang="zh-TW" sz="1900" b="1" dirty="0"/>
        </a:p>
      </dgm:t>
    </dgm:pt>
    <dgm:pt modelId="{DF5479A3-3B3F-4BC1-85B5-8E223ECA1AE9}" type="par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B151C6DA-8DE2-49E8-98C4-8010013ECCDD}" type="sibTrans" cxnId="{95261865-D2FF-4C9B-9776-92C1BB0332AD}">
      <dgm:prSet/>
      <dgm:spPr/>
      <dgm:t>
        <a:bodyPr/>
        <a:lstStyle/>
        <a:p>
          <a:endParaRPr lang="zh-TW" altLang="en-US"/>
        </a:p>
      </dgm:t>
    </dgm:pt>
    <dgm:pt modelId="{A16445D8-3D4D-4A06-A8F0-EDD020211301}">
      <dgm:prSet phldrT="[文字]" custT="1"/>
      <dgm:spPr/>
      <dgm:t>
        <a:bodyPr/>
        <a:lstStyle/>
        <a:p>
          <a:r>
            <a:rPr lang="zh-TW" altLang="zh-TW" sz="1900" b="1" dirty="0"/>
            <a:t>程式撰寫</a:t>
          </a:r>
          <a:r>
            <a:rPr lang="en-US" altLang="zh-TW" sz="1900" b="1" dirty="0"/>
            <a:t> </a:t>
          </a:r>
        </a:p>
      </dgm:t>
    </dgm:pt>
    <dgm:pt modelId="{70EE4A35-CC6C-42AE-BDFC-D95B9108D867}" type="par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35E33F75-C300-4608-8C36-7CFE5C99D1EB}" type="sibTrans" cxnId="{495AAD0F-B498-45B6-8521-935B9E17D0E7}">
      <dgm:prSet/>
      <dgm:spPr/>
      <dgm:t>
        <a:bodyPr/>
        <a:lstStyle/>
        <a:p>
          <a:endParaRPr lang="zh-TW" altLang="en-US"/>
        </a:p>
      </dgm:t>
    </dgm:pt>
    <dgm:pt modelId="{DC44CA13-75B1-4C26-BEAE-248D240D1217}" type="pres">
      <dgm:prSet presAssocID="{5D98B120-0834-4871-B5AD-3792F8F00B3D}" presName="linear" presStyleCnt="0">
        <dgm:presLayoutVars>
          <dgm:dir/>
          <dgm:animLvl val="lvl"/>
          <dgm:resizeHandles val="exact"/>
        </dgm:presLayoutVars>
      </dgm:prSet>
      <dgm:spPr/>
    </dgm:pt>
    <dgm:pt modelId="{75560008-5ECC-4824-B682-3D7A56D60D4C}" type="pres">
      <dgm:prSet presAssocID="{566A40D1-2F8E-4074-8F7F-54DBC1921198}" presName="parentLin" presStyleCnt="0"/>
      <dgm:spPr/>
    </dgm:pt>
    <dgm:pt modelId="{D6DC20FF-E6B1-4A35-BA31-72724B626D02}" type="pres">
      <dgm:prSet presAssocID="{566A40D1-2F8E-4074-8F7F-54DBC1921198}" presName="parentLeftMargin" presStyleLbl="node1" presStyleIdx="0" presStyleCnt="2"/>
      <dgm:spPr/>
    </dgm:pt>
    <dgm:pt modelId="{934F49F8-07CD-401F-8E3E-BFC2C001D1AA}" type="pres">
      <dgm:prSet presAssocID="{566A40D1-2F8E-4074-8F7F-54DBC19211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02AA88-0EF5-41AC-BAB5-81AA3D636FBA}" type="pres">
      <dgm:prSet presAssocID="{566A40D1-2F8E-4074-8F7F-54DBC1921198}" presName="negativeSpace" presStyleCnt="0"/>
      <dgm:spPr/>
    </dgm:pt>
    <dgm:pt modelId="{ADCD8D0E-0B94-4C17-9D0D-E68F87106CA6}" type="pres">
      <dgm:prSet presAssocID="{566A40D1-2F8E-4074-8F7F-54DBC1921198}" presName="childText" presStyleLbl="conFgAcc1" presStyleIdx="0" presStyleCnt="2">
        <dgm:presLayoutVars>
          <dgm:bulletEnabled val="1"/>
        </dgm:presLayoutVars>
      </dgm:prSet>
      <dgm:spPr/>
    </dgm:pt>
    <dgm:pt modelId="{1B9B1B3C-0A23-4960-8B10-BCE7CECA3F08}" type="pres">
      <dgm:prSet presAssocID="{40F4EBD4-D43E-44FC-8CD2-C3D5D62A1E61}" presName="spaceBetweenRectangles" presStyleCnt="0"/>
      <dgm:spPr/>
    </dgm:pt>
    <dgm:pt modelId="{63D20212-7BD7-48A0-80E2-9792EC4D28A4}" type="pres">
      <dgm:prSet presAssocID="{50371CB9-2674-4A5C-AC27-34B7B0FD7E55}" presName="parentLin" presStyleCnt="0"/>
      <dgm:spPr/>
    </dgm:pt>
    <dgm:pt modelId="{F29C89E6-840F-4C36-AD35-8A424DF50EAD}" type="pres">
      <dgm:prSet presAssocID="{50371CB9-2674-4A5C-AC27-34B7B0FD7E55}" presName="parentLeftMargin" presStyleLbl="node1" presStyleIdx="0" presStyleCnt="2"/>
      <dgm:spPr/>
    </dgm:pt>
    <dgm:pt modelId="{FBDDFA16-7E8E-4B31-9D8D-82BE29D11E5C}" type="pres">
      <dgm:prSet presAssocID="{50371CB9-2674-4A5C-AC27-34B7B0FD7E5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A9499A3-7F61-43C7-9760-3FFE7B065DC4}" type="pres">
      <dgm:prSet presAssocID="{50371CB9-2674-4A5C-AC27-34B7B0FD7E55}" presName="negativeSpace" presStyleCnt="0"/>
      <dgm:spPr/>
    </dgm:pt>
    <dgm:pt modelId="{3DAFCA63-4486-4462-9DD7-C3D7509A912C}" type="pres">
      <dgm:prSet presAssocID="{50371CB9-2674-4A5C-AC27-34B7B0FD7E5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95AAD0F-B498-45B6-8521-935B9E17D0E7}" srcId="{50371CB9-2674-4A5C-AC27-34B7B0FD7E55}" destId="{A16445D8-3D4D-4A06-A8F0-EDD020211301}" srcOrd="4" destOrd="0" parTransId="{70EE4A35-CC6C-42AE-BDFC-D95B9108D867}" sibTransId="{35E33F75-C300-4608-8C36-7CFE5C99D1EB}"/>
    <dgm:cxn modelId="{7B3E4715-6D12-4262-BE0D-4E36BE1F781E}" srcId="{566A40D1-2F8E-4074-8F7F-54DBC1921198}" destId="{9C12DD89-3E4B-4510-B7A2-D86F65F2BC0D}" srcOrd="2" destOrd="0" parTransId="{BB2F8B9C-8C95-42B1-BA89-13EF441507FC}" sibTransId="{AC44268D-824A-4436-8F9C-726199209BB2}"/>
    <dgm:cxn modelId="{37A6EB40-B60F-4EE1-99DA-8123B946C5F1}" type="presOf" srcId="{75E5601F-B359-4A5C-8233-74F12C52A9A5}" destId="{ADCD8D0E-0B94-4C17-9D0D-E68F87106CA6}" srcOrd="0" destOrd="0" presId="urn:microsoft.com/office/officeart/2005/8/layout/list1"/>
    <dgm:cxn modelId="{FF2FBB44-8185-4449-BA61-1586EBC23423}" type="presOf" srcId="{B303B548-DC59-4C36-976B-A55AF9F88E5C}" destId="{3DAFCA63-4486-4462-9DD7-C3D7509A912C}" srcOrd="0" destOrd="0" presId="urn:microsoft.com/office/officeart/2005/8/layout/list1"/>
    <dgm:cxn modelId="{95261865-D2FF-4C9B-9776-92C1BB0332AD}" srcId="{50371CB9-2674-4A5C-AC27-34B7B0FD7E55}" destId="{047C53BF-73E1-4B9E-A436-412D06F692A7}" srcOrd="3" destOrd="0" parTransId="{DF5479A3-3B3F-4BC1-85B5-8E223ECA1AE9}" sibTransId="{B151C6DA-8DE2-49E8-98C4-8010013ECCDD}"/>
    <dgm:cxn modelId="{5D412270-A11E-4C18-B5E2-7E73F2DFD3BF}" type="presOf" srcId="{566A40D1-2F8E-4074-8F7F-54DBC1921198}" destId="{934F49F8-07CD-401F-8E3E-BFC2C001D1AA}" srcOrd="1" destOrd="0" presId="urn:microsoft.com/office/officeart/2005/8/layout/list1"/>
    <dgm:cxn modelId="{C4BD3170-B0C9-484B-A568-AFE5F7B1DCDF}" type="presOf" srcId="{5BA92F61-D7BE-41A2-AAFB-D7AFCC3A85F4}" destId="{3DAFCA63-4486-4462-9DD7-C3D7509A912C}" srcOrd="0" destOrd="1" presId="urn:microsoft.com/office/officeart/2005/8/layout/list1"/>
    <dgm:cxn modelId="{F133B050-4AE1-4D96-A6A6-BC1E0A582C78}" srcId="{566A40D1-2F8E-4074-8F7F-54DBC1921198}" destId="{4448DD67-C238-4E55-BCC3-D40942B4AE0B}" srcOrd="1" destOrd="0" parTransId="{9A5979C1-507E-42ED-962D-BA1775949A6D}" sibTransId="{55A9CE6B-3A37-4836-BE24-70241102A621}"/>
    <dgm:cxn modelId="{8610AB51-EF72-46F0-8873-065B84F465E0}" type="presOf" srcId="{5D98B120-0834-4871-B5AD-3792F8F00B3D}" destId="{DC44CA13-75B1-4C26-BEAE-248D240D1217}" srcOrd="0" destOrd="0" presId="urn:microsoft.com/office/officeart/2005/8/layout/list1"/>
    <dgm:cxn modelId="{84C62472-E8A4-4191-A9DD-A3E36030AE43}" srcId="{5D98B120-0834-4871-B5AD-3792F8F00B3D}" destId="{50371CB9-2674-4A5C-AC27-34B7B0FD7E55}" srcOrd="1" destOrd="0" parTransId="{3D3B8729-CAFE-4FD3-BA21-DFFCE3DB1FF4}" sibTransId="{2F326202-9F94-4289-9ECB-932AAB7AA613}"/>
    <dgm:cxn modelId="{B9B4ED5A-101E-4257-BADC-6CF6033DCFD6}" srcId="{566A40D1-2F8E-4074-8F7F-54DBC1921198}" destId="{75E5601F-B359-4A5C-8233-74F12C52A9A5}" srcOrd="0" destOrd="0" parTransId="{C7E046A4-25A6-4072-AF10-3C939E8BACE9}" sibTransId="{8F68E896-65AD-4FE7-ABA4-72570D0E92E9}"/>
    <dgm:cxn modelId="{4C5DAA7B-360F-407F-B893-638EB4484624}" srcId="{50371CB9-2674-4A5C-AC27-34B7B0FD7E55}" destId="{B303B548-DC59-4C36-976B-A55AF9F88E5C}" srcOrd="0" destOrd="0" parTransId="{BB16BA51-BF9D-4C71-9D53-32087E6F4274}" sibTransId="{50544A51-0D53-410D-A31B-18C1FC6A1C3D}"/>
    <dgm:cxn modelId="{07B58D89-4A8C-4418-B09F-52B8062AD0F3}" srcId="{50371CB9-2674-4A5C-AC27-34B7B0FD7E55}" destId="{5BA92F61-D7BE-41A2-AAFB-D7AFCC3A85F4}" srcOrd="1" destOrd="0" parTransId="{801C03A5-80C6-40E7-8890-1D6339C2B5FB}" sibTransId="{C409AD70-B2A0-4DFC-95FA-310F9438CDBD}"/>
    <dgm:cxn modelId="{06BC858C-29B4-4E6C-ADA0-9512241970D7}" type="presOf" srcId="{566A40D1-2F8E-4074-8F7F-54DBC1921198}" destId="{D6DC20FF-E6B1-4A35-BA31-72724B626D02}" srcOrd="0" destOrd="0" presId="urn:microsoft.com/office/officeart/2005/8/layout/list1"/>
    <dgm:cxn modelId="{9A66919A-6A50-4C70-B1D1-64B5C958AF79}" type="presOf" srcId="{A16445D8-3D4D-4A06-A8F0-EDD020211301}" destId="{3DAFCA63-4486-4462-9DD7-C3D7509A912C}" srcOrd="0" destOrd="4" presId="urn:microsoft.com/office/officeart/2005/8/layout/list1"/>
    <dgm:cxn modelId="{976DD29C-5BD3-4263-A77D-BE95817FA99D}" type="presOf" srcId="{50371CB9-2674-4A5C-AC27-34B7B0FD7E55}" destId="{F29C89E6-840F-4C36-AD35-8A424DF50EAD}" srcOrd="0" destOrd="0" presId="urn:microsoft.com/office/officeart/2005/8/layout/list1"/>
    <dgm:cxn modelId="{E06582AC-6B71-4E89-9D1C-077A9AC6FE2D}" type="presOf" srcId="{9C12DD89-3E4B-4510-B7A2-D86F65F2BC0D}" destId="{ADCD8D0E-0B94-4C17-9D0D-E68F87106CA6}" srcOrd="0" destOrd="2" presId="urn:microsoft.com/office/officeart/2005/8/layout/list1"/>
    <dgm:cxn modelId="{4FC82ACD-B48C-4691-ABE6-12FB888D21F3}" type="presOf" srcId="{4448DD67-C238-4E55-BCC3-D40942B4AE0B}" destId="{ADCD8D0E-0B94-4C17-9D0D-E68F87106CA6}" srcOrd="0" destOrd="1" presId="urn:microsoft.com/office/officeart/2005/8/layout/list1"/>
    <dgm:cxn modelId="{E52C68D4-739F-41C6-A81B-5114948D4F27}" type="presOf" srcId="{50371CB9-2674-4A5C-AC27-34B7B0FD7E55}" destId="{FBDDFA16-7E8E-4B31-9D8D-82BE29D11E5C}" srcOrd="1" destOrd="0" presId="urn:microsoft.com/office/officeart/2005/8/layout/list1"/>
    <dgm:cxn modelId="{36F323D9-420E-4090-A641-9DCB57B7A704}" type="presOf" srcId="{6E81B14D-F98B-4E6C-A958-47F5DCEEF435}" destId="{3DAFCA63-4486-4462-9DD7-C3D7509A912C}" srcOrd="0" destOrd="2" presId="urn:microsoft.com/office/officeart/2005/8/layout/list1"/>
    <dgm:cxn modelId="{4B4FE8DA-0A3C-4A84-9C59-3D06396073F2}" srcId="{50371CB9-2674-4A5C-AC27-34B7B0FD7E55}" destId="{6E81B14D-F98B-4E6C-A958-47F5DCEEF435}" srcOrd="2" destOrd="0" parTransId="{0897DA2A-B8A7-4234-A156-21B0E1F83ED4}" sibTransId="{154C7D3A-AE9D-43FD-9925-65FF5EB31798}"/>
    <dgm:cxn modelId="{B6B374ED-71AA-4991-AA35-DDE7F92B9A70}" srcId="{5D98B120-0834-4871-B5AD-3792F8F00B3D}" destId="{566A40D1-2F8E-4074-8F7F-54DBC1921198}" srcOrd="0" destOrd="0" parTransId="{B412A3E6-71CA-4556-AB8A-3D4206984214}" sibTransId="{40F4EBD4-D43E-44FC-8CD2-C3D5D62A1E61}"/>
    <dgm:cxn modelId="{58F7F6FF-EE23-473C-88B0-BCA286E902E3}" type="presOf" srcId="{047C53BF-73E1-4B9E-A436-412D06F692A7}" destId="{3DAFCA63-4486-4462-9DD7-C3D7509A912C}" srcOrd="0" destOrd="3" presId="urn:microsoft.com/office/officeart/2005/8/layout/list1"/>
    <dgm:cxn modelId="{DD49800F-36A5-45B2-9C93-90A416212654}" type="presParOf" srcId="{DC44CA13-75B1-4C26-BEAE-248D240D1217}" destId="{75560008-5ECC-4824-B682-3D7A56D60D4C}" srcOrd="0" destOrd="0" presId="urn:microsoft.com/office/officeart/2005/8/layout/list1"/>
    <dgm:cxn modelId="{07577B1E-D390-4D0C-9B18-18B8CA3F8ADF}" type="presParOf" srcId="{75560008-5ECC-4824-B682-3D7A56D60D4C}" destId="{D6DC20FF-E6B1-4A35-BA31-72724B626D02}" srcOrd="0" destOrd="0" presId="urn:microsoft.com/office/officeart/2005/8/layout/list1"/>
    <dgm:cxn modelId="{B7CFB7AD-2F52-4492-97BA-58B41346AF69}" type="presParOf" srcId="{75560008-5ECC-4824-B682-3D7A56D60D4C}" destId="{934F49F8-07CD-401F-8E3E-BFC2C001D1AA}" srcOrd="1" destOrd="0" presId="urn:microsoft.com/office/officeart/2005/8/layout/list1"/>
    <dgm:cxn modelId="{049281C7-AC58-4DDA-9E80-1A9FCEC806CA}" type="presParOf" srcId="{DC44CA13-75B1-4C26-BEAE-248D240D1217}" destId="{5802AA88-0EF5-41AC-BAB5-81AA3D636FBA}" srcOrd="1" destOrd="0" presId="urn:microsoft.com/office/officeart/2005/8/layout/list1"/>
    <dgm:cxn modelId="{AF20B884-BD35-4B2F-AD9C-7052F52118EA}" type="presParOf" srcId="{DC44CA13-75B1-4C26-BEAE-248D240D1217}" destId="{ADCD8D0E-0B94-4C17-9D0D-E68F87106CA6}" srcOrd="2" destOrd="0" presId="urn:microsoft.com/office/officeart/2005/8/layout/list1"/>
    <dgm:cxn modelId="{7231666D-EA14-43B0-AC26-6D74833BB68A}" type="presParOf" srcId="{DC44CA13-75B1-4C26-BEAE-248D240D1217}" destId="{1B9B1B3C-0A23-4960-8B10-BCE7CECA3F08}" srcOrd="3" destOrd="0" presId="urn:microsoft.com/office/officeart/2005/8/layout/list1"/>
    <dgm:cxn modelId="{D8B57FAF-03A2-484F-9252-EF6FA0CAA396}" type="presParOf" srcId="{DC44CA13-75B1-4C26-BEAE-248D240D1217}" destId="{63D20212-7BD7-48A0-80E2-9792EC4D28A4}" srcOrd="4" destOrd="0" presId="urn:microsoft.com/office/officeart/2005/8/layout/list1"/>
    <dgm:cxn modelId="{61322816-68F2-4242-A1DC-5A60A4C6CA78}" type="presParOf" srcId="{63D20212-7BD7-48A0-80E2-9792EC4D28A4}" destId="{F29C89E6-840F-4C36-AD35-8A424DF50EAD}" srcOrd="0" destOrd="0" presId="urn:microsoft.com/office/officeart/2005/8/layout/list1"/>
    <dgm:cxn modelId="{B044691C-E7E3-4CC9-8D79-C7C21905BA17}" type="presParOf" srcId="{63D20212-7BD7-48A0-80E2-9792EC4D28A4}" destId="{FBDDFA16-7E8E-4B31-9D8D-82BE29D11E5C}" srcOrd="1" destOrd="0" presId="urn:microsoft.com/office/officeart/2005/8/layout/list1"/>
    <dgm:cxn modelId="{EB3E2B53-A05C-4E9F-9E02-5C0CEF023070}" type="presParOf" srcId="{DC44CA13-75B1-4C26-BEAE-248D240D1217}" destId="{5A9499A3-7F61-43C7-9760-3FFE7B065DC4}" srcOrd="5" destOrd="0" presId="urn:microsoft.com/office/officeart/2005/8/layout/list1"/>
    <dgm:cxn modelId="{1A658AD9-8D55-40DF-AEF0-735B22617272}" type="presParOf" srcId="{DC44CA13-75B1-4C26-BEAE-248D240D1217}" destId="{3DAFCA63-4486-4462-9DD7-C3D7509A912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D8D0E-0B94-4C17-9D0D-E68F87106CA6}">
      <dsp:nvSpPr>
        <dsp:cNvPr id="0" name=""/>
        <dsp:cNvSpPr/>
      </dsp:nvSpPr>
      <dsp:spPr>
        <a:xfrm>
          <a:off x="0" y="301890"/>
          <a:ext cx="6628804" cy="1606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邱湘婷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zh-TW" altLang="en-US" sz="1700" b="1" kern="1200" dirty="0"/>
            <a:t>構想、功能架構圖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謝貿丞</a:t>
          </a:r>
          <a:r>
            <a:rPr lang="en-US" sz="1700" b="1" kern="1200" dirty="0"/>
            <a:t>:</a:t>
          </a:r>
          <a:r>
            <a:rPr lang="zh-TW" sz="1700" b="1" kern="1200" dirty="0"/>
            <a:t> </a:t>
          </a:r>
          <a:r>
            <a:rPr lang="en-US" altLang="zh-TW" sz="1700" b="1" kern="1200" dirty="0"/>
            <a:t>PPT</a:t>
          </a:r>
          <a:r>
            <a:rPr lang="zh-TW" altLang="en-US" sz="1700" b="1" kern="1200" dirty="0"/>
            <a:t>製作</a:t>
          </a:r>
          <a:r>
            <a:rPr lang="en-US" sz="1700" b="1" kern="1200" dirty="0"/>
            <a:t>、</a:t>
          </a:r>
          <a:r>
            <a:rPr lang="zh-TW" altLang="en-US" sz="1700" b="1" kern="1200" dirty="0"/>
            <a:t>系統架構圖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sz="1700" b="1" kern="1200" dirty="0"/>
            <a:t>林琬盈</a:t>
          </a:r>
          <a:r>
            <a:rPr lang="en-US" sz="1700" b="1" kern="1200" dirty="0"/>
            <a:t>:</a:t>
          </a:r>
          <a:r>
            <a:rPr lang="zh-TW" altLang="en-US" sz="1700" b="1" kern="1200" dirty="0"/>
            <a:t>功能說明表、使用者案例圖、類別圖</a:t>
          </a:r>
          <a:endParaRPr lang="en-US" sz="1700" kern="1200" dirty="0"/>
        </a:p>
      </dsp:txBody>
      <dsp:txXfrm>
        <a:off x="0" y="301890"/>
        <a:ext cx="6628804" cy="1606500"/>
      </dsp:txXfrm>
    </dsp:sp>
    <dsp:sp modelId="{934F49F8-07CD-401F-8E3E-BFC2C001D1AA}">
      <dsp:nvSpPr>
        <dsp:cNvPr id="0" name=""/>
        <dsp:cNvSpPr/>
      </dsp:nvSpPr>
      <dsp:spPr>
        <a:xfrm>
          <a:off x="331440" y="50970"/>
          <a:ext cx="4640162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文件</a:t>
          </a:r>
          <a:endParaRPr lang="en-US" sz="1700" kern="1200" dirty="0"/>
        </a:p>
      </dsp:txBody>
      <dsp:txXfrm>
        <a:off x="355938" y="75468"/>
        <a:ext cx="4591166" cy="452844"/>
      </dsp:txXfrm>
    </dsp:sp>
    <dsp:sp modelId="{3DAFCA63-4486-4462-9DD7-C3D7509A912C}">
      <dsp:nvSpPr>
        <dsp:cNvPr id="0" name=""/>
        <dsp:cNvSpPr/>
      </dsp:nvSpPr>
      <dsp:spPr>
        <a:xfrm>
          <a:off x="0" y="2251110"/>
          <a:ext cx="6628804" cy="2677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469" tIns="354076" rIns="514469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資料蒐集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程式測試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資料庫建構</a:t>
          </a:r>
          <a:r>
            <a:rPr lang="en-US" altLang="zh-TW" sz="1900" b="1" kern="1200" dirty="0"/>
            <a:t>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資料維護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地圖建構</a:t>
          </a:r>
          <a:r>
            <a:rPr lang="en-US" altLang="zh-TW" sz="1900" b="1" kern="1200" dirty="0"/>
            <a:t>                              </a:t>
          </a:r>
          <a:r>
            <a:rPr lang="zh-TW" altLang="en-US" sz="1900" b="1" kern="1200" dirty="0">
              <a:sym typeface="Wingdings" panose="05000000000000000000" pitchFamily="2" charset="2"/>
            </a:rPr>
            <a:t></a:t>
          </a:r>
          <a:r>
            <a:rPr lang="zh-TW" altLang="zh-TW" sz="1900" b="1" kern="1200" dirty="0"/>
            <a:t>回應問題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900" b="1" kern="1200" dirty="0"/>
            <a:t>UI</a:t>
          </a:r>
          <a:r>
            <a:rPr lang="zh-TW" altLang="zh-TW" sz="1900" b="1" kern="1200" dirty="0"/>
            <a:t>設計</a:t>
          </a:r>
          <a:r>
            <a:rPr lang="en-US" altLang="zh-TW" sz="1900" b="1" kern="1200" dirty="0"/>
            <a:t>                                 </a:t>
          </a:r>
          <a:r>
            <a:rPr lang="zh-TW" altLang="en-US" sz="1900" b="1" kern="1200" dirty="0"/>
            <a:t> </a:t>
          </a:r>
          <a:r>
            <a:rPr lang="zh-TW" altLang="en-US" sz="1900" b="1" kern="1200" dirty="0">
              <a:sym typeface="Wingdings" panose="05000000000000000000" pitchFamily="2" charset="2"/>
            </a:rPr>
            <a:t>軟體更新</a:t>
          </a:r>
          <a:endParaRPr lang="en-US" altLang="zh-TW" sz="1900" b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zh-TW" sz="1900" b="1" kern="1200" dirty="0"/>
            <a:t>程式撰寫</a:t>
          </a:r>
          <a:r>
            <a:rPr lang="en-US" altLang="zh-TW" sz="1900" b="1" kern="1200" dirty="0"/>
            <a:t> </a:t>
          </a:r>
        </a:p>
      </dsp:txBody>
      <dsp:txXfrm>
        <a:off x="0" y="2251110"/>
        <a:ext cx="6628804" cy="2677500"/>
      </dsp:txXfrm>
    </dsp:sp>
    <dsp:sp modelId="{FBDDFA16-7E8E-4B31-9D8D-82BE29D11E5C}">
      <dsp:nvSpPr>
        <dsp:cNvPr id="0" name=""/>
        <dsp:cNvSpPr/>
      </dsp:nvSpPr>
      <dsp:spPr>
        <a:xfrm>
          <a:off x="331440" y="2000190"/>
          <a:ext cx="4640162" cy="50184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5387" tIns="0" rIns="17538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實作</a:t>
          </a:r>
          <a:endParaRPr lang="en-US" sz="1700" kern="1200" dirty="0"/>
        </a:p>
      </dsp:txBody>
      <dsp:txXfrm>
        <a:off x="355938" y="2024688"/>
        <a:ext cx="4591166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2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1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388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90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497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291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39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5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1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70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9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2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41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7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9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0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13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32F9791-9763-48A1-958B-53205073B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7408429" cy="284967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zh-TW" sz="6000" dirty="0" err="1">
                <a:solidFill>
                  <a:srgbClr val="FFFFFF"/>
                </a:solidFill>
              </a:rPr>
              <a:t>iFollow</a:t>
            </a:r>
            <a:r>
              <a:rPr lang="en-US" altLang="zh-TW" sz="6000" dirty="0">
                <a:solidFill>
                  <a:srgbClr val="FFFFFF"/>
                </a:solidFill>
              </a:rPr>
              <a:t>-</a:t>
            </a:r>
            <a:r>
              <a:rPr lang="zh-TW" altLang="en-US" sz="6000" dirty="0">
                <a:solidFill>
                  <a:srgbClr val="FFFFFF"/>
                </a:solidFill>
              </a:rPr>
              <a:t>校園導航</a:t>
            </a:r>
            <a:r>
              <a:rPr lang="en-US" altLang="zh-TW" sz="6000" dirty="0">
                <a:solidFill>
                  <a:srgbClr val="FFFFFF"/>
                </a:solidFill>
              </a:rPr>
              <a:t>APP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462DBB-3C37-414A-A40F-4C4C999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4359946"/>
            <a:ext cx="6112077" cy="1186108"/>
          </a:xfrm>
        </p:spPr>
        <p:txBody>
          <a:bodyPr vert="horz" lIns="91440" tIns="45720" rIns="91440" bIns="45720" rtlCol="0">
            <a:noAutofit/>
          </a:bodyPr>
          <a:lstStyle/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組別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第十組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zh-TW" altLang="en-US" b="1">
                <a:solidFill>
                  <a:srgbClr val="FFFFFF"/>
                </a:solidFill>
              </a:rPr>
              <a:t>組員</a:t>
            </a:r>
            <a:r>
              <a:rPr lang="en-US" altLang="zh-TW" b="1">
                <a:solidFill>
                  <a:srgbClr val="FFFFFF"/>
                </a:solidFill>
              </a:rPr>
              <a:t>: </a:t>
            </a:r>
            <a:r>
              <a:rPr lang="zh-TW" altLang="en-US" b="1">
                <a:solidFill>
                  <a:srgbClr val="FFFFFF"/>
                </a:solidFill>
              </a:rPr>
              <a:t>謝貿丞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邱湘婷</a:t>
            </a:r>
            <a:endParaRPr lang="en-US" altLang="zh-TW" b="1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  <a:buFont typeface="Wingdings 3" charset="2"/>
              <a:buChar char=""/>
            </a:pPr>
            <a:r>
              <a:rPr lang="en-US" altLang="zh-TW" b="1">
                <a:solidFill>
                  <a:srgbClr val="FFFFFF"/>
                </a:solidFill>
              </a:rPr>
              <a:t>         </a:t>
            </a:r>
            <a:r>
              <a:rPr lang="zh-TW" altLang="en-US" b="1">
                <a:solidFill>
                  <a:srgbClr val="FFFFFF"/>
                </a:solidFill>
              </a:rPr>
              <a:t>林琬盈</a:t>
            </a:r>
            <a:endParaRPr lang="zh-TW" altLang="en-US" b="1" dirty="0">
              <a:solidFill>
                <a:srgbClr val="FFFFFF"/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系統架構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47A15-0510-4A13-8D6B-7219263BA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93" t="19427" r="37905" b="18732"/>
          <a:stretch/>
        </p:blipFill>
        <p:spPr>
          <a:xfrm>
            <a:off x="1004114" y="1136928"/>
            <a:ext cx="7456474" cy="49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2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類別</a:t>
            </a:r>
            <a:r>
              <a:rPr lang="zh-TW" altLang="zh-TW" b="1" dirty="0"/>
              <a:t>圖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03A2DF62-9703-4CFC-A84C-82C11CFE8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255" y="1270000"/>
            <a:ext cx="79057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7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Device and tools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59232B1-DD4F-4B3A-86B8-A05636DC6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sz="2400" b="1" dirty="0"/>
              <a:t>程式開發軟體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Studio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程式語言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Java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資料庫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MySQL</a:t>
            </a:r>
            <a:endParaRPr lang="en-US" altLang="zh-TW" sz="2400" dirty="0"/>
          </a:p>
          <a:p>
            <a:pPr lvl="0"/>
            <a:r>
              <a:rPr lang="zh-TW" altLang="zh-TW" sz="2400" b="1" dirty="0"/>
              <a:t>測試用裝置 </a:t>
            </a:r>
            <a:r>
              <a:rPr lang="en-US" altLang="zh-TW" sz="2400" b="1" dirty="0"/>
              <a:t>:</a:t>
            </a:r>
            <a:r>
              <a:rPr lang="zh-TW" altLang="zh-TW" sz="2400" b="1" dirty="0"/>
              <a:t> </a:t>
            </a:r>
            <a:r>
              <a:rPr lang="en-US" altLang="zh-TW" sz="2400" b="1" dirty="0"/>
              <a:t>Android 8</a:t>
            </a:r>
            <a:r>
              <a:rPr lang="zh-TW" altLang="en-US" sz="2400" b="1" dirty="0"/>
              <a:t> 手機</a:t>
            </a:r>
            <a:endParaRPr lang="en-US" altLang="zh-TW" sz="24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197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BC39E-A159-4CA2-AC66-28424709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458" y="609600"/>
            <a:ext cx="8581544" cy="1320800"/>
          </a:xfrm>
        </p:spPr>
        <p:txBody>
          <a:bodyPr/>
          <a:lstStyle/>
          <a:p>
            <a:r>
              <a:rPr lang="en-US" altLang="zh-TW" dirty="0"/>
              <a:t>Resource Required</a:t>
            </a:r>
            <a:r>
              <a:rPr lang="zh-TW" altLang="en-US" dirty="0"/>
              <a:t>－</a:t>
            </a:r>
            <a:r>
              <a:rPr lang="en-US" altLang="zh-TW" dirty="0"/>
              <a:t>Human resource</a:t>
            </a:r>
            <a:endParaRPr lang="zh-TW" altLang="en-US" dirty="0"/>
          </a:p>
        </p:txBody>
      </p:sp>
      <p:graphicFrame>
        <p:nvGraphicFramePr>
          <p:cNvPr id="37" name="內容版面配置區 2">
            <a:extLst>
              <a:ext uri="{FF2B5EF4-FFF2-40B4-BE49-F238E27FC236}">
                <a16:creationId xmlns:a16="http://schemas.microsoft.com/office/drawing/2014/main" id="{EDAD54D7-CE0F-472A-9639-F5EF0B336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9483601"/>
              </p:ext>
            </p:extLst>
          </p:nvPr>
        </p:nvGraphicFramePr>
        <p:xfrm>
          <a:off x="1383241" y="1423957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5692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/>
              <a:t>Schedule</a:t>
            </a:r>
            <a:r>
              <a:rPr lang="zh-TW" altLang="en-US"/>
              <a:t>－文件</a:t>
            </a:r>
            <a:endParaRPr lang="zh-TW" altLang="en-US" dirty="0"/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644374D9-8C93-436A-A9E7-B0B0F80CCB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68331"/>
              </p:ext>
            </p:extLst>
          </p:nvPr>
        </p:nvGraphicFramePr>
        <p:xfrm>
          <a:off x="797366" y="2249021"/>
          <a:ext cx="8476636" cy="2359957"/>
        </p:xfrm>
        <a:graphic>
          <a:graphicData uri="http://schemas.openxmlformats.org/drawingml/2006/table">
            <a:tbl>
              <a:tblPr/>
              <a:tblGrid>
                <a:gridCol w="953299">
                  <a:extLst>
                    <a:ext uri="{9D8B030D-6E8A-4147-A177-3AD203B41FA5}">
                      <a16:colId xmlns:a16="http://schemas.microsoft.com/office/drawing/2014/main" val="4274413797"/>
                    </a:ext>
                  </a:extLst>
                </a:gridCol>
                <a:gridCol w="747181">
                  <a:extLst>
                    <a:ext uri="{9D8B030D-6E8A-4147-A177-3AD203B41FA5}">
                      <a16:colId xmlns:a16="http://schemas.microsoft.com/office/drawing/2014/main" val="3328001625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1815694106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3357415265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1435709443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421019887"/>
                    </a:ext>
                  </a:extLst>
                </a:gridCol>
                <a:gridCol w="863122">
                  <a:extLst>
                    <a:ext uri="{9D8B030D-6E8A-4147-A177-3AD203B41FA5}">
                      <a16:colId xmlns:a16="http://schemas.microsoft.com/office/drawing/2014/main" val="855762031"/>
                    </a:ext>
                  </a:extLst>
                </a:gridCol>
                <a:gridCol w="940417">
                  <a:extLst>
                    <a:ext uri="{9D8B030D-6E8A-4147-A177-3AD203B41FA5}">
                      <a16:colId xmlns:a16="http://schemas.microsoft.com/office/drawing/2014/main" val="185292376"/>
                    </a:ext>
                  </a:extLst>
                </a:gridCol>
                <a:gridCol w="914652">
                  <a:extLst>
                    <a:ext uri="{9D8B030D-6E8A-4147-A177-3AD203B41FA5}">
                      <a16:colId xmlns:a16="http://schemas.microsoft.com/office/drawing/2014/main" val="906518179"/>
                    </a:ext>
                  </a:extLst>
                </a:gridCol>
                <a:gridCol w="811593">
                  <a:extLst>
                    <a:ext uri="{9D8B030D-6E8A-4147-A177-3AD203B41FA5}">
                      <a16:colId xmlns:a16="http://schemas.microsoft.com/office/drawing/2014/main" val="1625861899"/>
                    </a:ext>
                  </a:extLst>
                </a:gridCol>
              </a:tblGrid>
              <a:tr h="455992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人員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9/12~9/18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9/19~9/25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9/26~10/2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10/3~10/9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10/10~10/16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10/17~10/23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10/24~10/30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10/31~11/6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086150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構想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09484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PTT</a:t>
                      </a:r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製作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611653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功能說明表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683060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功能架構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邱湘婷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7102159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使用者案例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977273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系統架構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謝貿丞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872643"/>
                  </a:ext>
                </a:extLst>
              </a:tr>
              <a:tr h="2719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類別圖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林琬盈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582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4987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4D5A15-5EE1-40BC-B33C-FD294AD8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0121"/>
            <a:ext cx="8596668" cy="1320800"/>
          </a:xfrm>
        </p:spPr>
        <p:txBody>
          <a:bodyPr/>
          <a:lstStyle/>
          <a:p>
            <a:r>
              <a:rPr lang="en-US" altLang="zh-TW" dirty="0"/>
              <a:t>Schedule</a:t>
            </a:r>
            <a:r>
              <a:rPr lang="zh-TW" altLang="en-US" dirty="0"/>
              <a:t>－實作</a:t>
            </a: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6F7117DE-B9F4-49BD-8041-0D3C927332F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7882" y="2272298"/>
          <a:ext cx="9114204" cy="2313403"/>
        </p:xfrm>
        <a:graphic>
          <a:graphicData uri="http://schemas.openxmlformats.org/drawingml/2006/table">
            <a:tbl>
              <a:tblPr/>
              <a:tblGrid>
                <a:gridCol w="629575">
                  <a:extLst>
                    <a:ext uri="{9D8B030D-6E8A-4147-A177-3AD203B41FA5}">
                      <a16:colId xmlns:a16="http://schemas.microsoft.com/office/drawing/2014/main" val="338350436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21600173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1373616109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2354156895"/>
                    </a:ext>
                  </a:extLst>
                </a:gridCol>
                <a:gridCol w="739385">
                  <a:extLst>
                    <a:ext uri="{9D8B030D-6E8A-4147-A177-3AD203B41FA5}">
                      <a16:colId xmlns:a16="http://schemas.microsoft.com/office/drawing/2014/main" val="3848992099"/>
                    </a:ext>
                  </a:extLst>
                </a:gridCol>
                <a:gridCol w="666179">
                  <a:extLst>
                    <a:ext uri="{9D8B030D-6E8A-4147-A177-3AD203B41FA5}">
                      <a16:colId xmlns:a16="http://schemas.microsoft.com/office/drawing/2014/main" val="364418191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16924705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7607277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713305670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275163808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3901224607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896175392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1731192836"/>
                    </a:ext>
                  </a:extLst>
                </a:gridCol>
                <a:gridCol w="622255">
                  <a:extLst>
                    <a:ext uri="{9D8B030D-6E8A-4147-A177-3AD203B41FA5}">
                      <a16:colId xmlns:a16="http://schemas.microsoft.com/office/drawing/2014/main" val="941197179"/>
                    </a:ext>
                  </a:extLst>
                </a:gridCol>
              </a:tblGrid>
              <a:tr h="32337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任務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12/3~12/9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12/10~12/16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12/17~12/23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12/24~12/30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12/31~1/6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1/7~1/13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1/8~1/20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1/21~1/27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1/28~2/3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2/4~2/10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2/11~2/17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2/18~2/24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2/25~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878646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資料蒐集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84955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地圖建構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000582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UI</a:t>
                      </a:r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設計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4539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程式撰寫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77150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程式測試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91247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資料維護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197221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回應問題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18593"/>
                  </a:ext>
                </a:extLst>
              </a:tr>
              <a:tr h="24875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軟體更新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000" b="0" i="0" u="none" strike="noStrike" dirty="0">
                          <a:solidFill>
                            <a:srgbClr val="9C5700"/>
                          </a:solidFill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</a:rPr>
                        <a:t>　</a:t>
                      </a:r>
                    </a:p>
                  </a:txBody>
                  <a:tcPr marL="4143" marR="4143" marT="41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742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28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C3CA9F-65BF-4FAE-8EB6-8F2AAC8CB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dirty="0"/>
              <a:t>背景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985E53-CD99-4F84-8BF7-9F6CBC931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zh-TW" altLang="zh-TW" sz="2000" dirty="0">
                <a:solidFill>
                  <a:schemeClr val="bg1"/>
                </a:solidFill>
              </a:rPr>
              <a:t>對於某些人來說認路是一件緩慢而痛苦的學習過程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r>
              <a:rPr lang="zh-TW" altLang="zh-TW" sz="2000" dirty="0">
                <a:solidFill>
                  <a:schemeClr val="bg1"/>
                </a:solidFill>
              </a:rPr>
              <a:t>現今忙碌的社會，</a:t>
            </a:r>
            <a:r>
              <a:rPr lang="zh-TW" altLang="en-US" sz="2000" dirty="0">
                <a:solidFill>
                  <a:schemeClr val="bg1"/>
                </a:solidFill>
              </a:rPr>
              <a:t>時間寶貴，</a:t>
            </a:r>
            <a:r>
              <a:rPr lang="zh-TW" altLang="zh-TW" sz="2000" dirty="0">
                <a:solidFill>
                  <a:schemeClr val="bg1"/>
                </a:solidFill>
              </a:rPr>
              <a:t>找路</a:t>
            </a:r>
            <a:r>
              <a:rPr lang="zh-TW" altLang="en-US" sz="2000" dirty="0">
                <a:solidFill>
                  <a:schemeClr val="bg1"/>
                </a:solidFill>
              </a:rPr>
              <a:t>所耗</a:t>
            </a:r>
            <a:r>
              <a:rPr lang="zh-TW" altLang="zh-TW" sz="2000" dirty="0">
                <a:solidFill>
                  <a:schemeClr val="bg1"/>
                </a:solidFill>
              </a:rPr>
              <a:t>費的時間</a:t>
            </a:r>
            <a:r>
              <a:rPr lang="zh-TW" altLang="en-US" sz="2000" dirty="0">
                <a:solidFill>
                  <a:schemeClr val="bg1"/>
                </a:solidFill>
              </a:rPr>
              <a:t>多一秒都是浪費</a:t>
            </a:r>
            <a:endParaRPr lang="en-US" altLang="zh-TW" sz="2000" b="1" dirty="0">
              <a:solidFill>
                <a:schemeClr val="bg1"/>
              </a:solidFill>
              <a:latin typeface="+mn-ea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158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B2605B-01CC-4502-B68C-CB6FD5062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2CB04A-79EC-44A2-B7EA-9F2562C8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088103" cy="3880773"/>
          </a:xfrm>
        </p:spPr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tx1"/>
                </a:solidFill>
                <a:latin typeface="+mn-ea"/>
              </a:rPr>
              <a:t>你有想過路痴的感受嗎</a:t>
            </a:r>
            <a:r>
              <a:rPr lang="en-US" altLang="zh-TW" b="1" dirty="0">
                <a:solidFill>
                  <a:schemeClr val="tx1"/>
                </a:solidFill>
                <a:latin typeface="+mn-ea"/>
              </a:rPr>
              <a:t>?</a:t>
            </a:r>
          </a:p>
          <a:p>
            <a:endParaRPr lang="en-US" altLang="zh-TW" b="1" dirty="0">
              <a:solidFill>
                <a:schemeClr val="tx1"/>
              </a:solidFill>
              <a:latin typeface="+mn-ea"/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校園廣大，剛入學的新生需要花很多時間找教室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zh-TW" dirty="0">
                <a:solidFill>
                  <a:schemeClr val="tx1"/>
                </a:solidFill>
              </a:rPr>
              <a:t>外賓向學生詢問建築物或某會議室的位置，</a:t>
            </a:r>
            <a:r>
              <a:rPr lang="zh-TW" altLang="en-US" dirty="0">
                <a:solidFill>
                  <a:schemeClr val="tx1"/>
                </a:solidFill>
              </a:rPr>
              <a:t>但</a:t>
            </a:r>
            <a:r>
              <a:rPr lang="zh-TW" altLang="zh-TW" dirty="0">
                <a:solidFill>
                  <a:schemeClr val="tx1"/>
                </a:solidFill>
              </a:rPr>
              <a:t>在學生描述完畢後，外賓</a:t>
            </a:r>
            <a:r>
              <a:rPr lang="zh-TW" altLang="en-US" dirty="0">
                <a:solidFill>
                  <a:schemeClr val="tx1"/>
                </a:solidFill>
              </a:rPr>
              <a:t>仍</a:t>
            </a:r>
            <a:r>
              <a:rPr lang="zh-TW" altLang="zh-TW" dirty="0">
                <a:solidFill>
                  <a:schemeClr val="tx1"/>
                </a:solidFill>
              </a:rPr>
              <a:t>一頭霧水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331837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61B5C-4EEB-4386-A31A-9357CAE29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1B8A4E-7DCB-4909-B032-14A291C8C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幫助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對校園不熟悉的人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如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考生、校外人士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...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等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)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，能立即到達目的地，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所以我們想做一個校園導航的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，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來處理這個問題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。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5D31FC3-BE80-49D0-982B-B868518D12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4"/>
          <a:stretch/>
        </p:blipFill>
        <p:spPr>
          <a:xfrm>
            <a:off x="0" y="0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220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F72AA84-F264-4C1E-9C80-64DD24868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dirty="0"/>
              <a:t>需求分析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2DFB3D-0E5E-4E30-B8DB-411EE7A6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3" y="1484313"/>
            <a:ext cx="8864600" cy="476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1.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校園版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Google Map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有導航、定位和地圖功能，能夠以教室名稱、實驗室或研究室名稱定位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2.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管理該教室的單位以及各單位的辦公時間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利於借還鑰匙以及回報教室狀況</a:t>
            </a: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 ex.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報修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3.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快速導覽欄位：餐廳、球場</a:t>
            </a:r>
            <a:r>
              <a:rPr lang="zh-TW" altLang="zh-TW" sz="2000">
                <a:solidFill>
                  <a:schemeClr val="tx1"/>
                </a:solidFill>
                <a:latin typeface="+mn-ea"/>
              </a:rPr>
              <a:t>、宿舍、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吸煙區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4.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</a:t>
            </a:r>
            <a:endParaRPr lang="en-US" altLang="zh-TW" sz="2000" dirty="0">
              <a:solidFill>
                <a:schemeClr val="tx1"/>
              </a:solidFill>
              <a:latin typeface="+mn-ea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sz="2000" dirty="0">
                <a:solidFill>
                  <a:schemeClr val="tx1"/>
                </a:solidFill>
                <a:latin typeface="+mn-ea"/>
              </a:rPr>
              <a:t>紀錄搜尋過及到過的地點</a:t>
            </a:r>
            <a:endParaRPr lang="zh-TW" altLang="zh-TW" sz="20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tx1"/>
                </a:solidFill>
                <a:latin typeface="+mn-ea"/>
              </a:rPr>
              <a:t>5.</a:t>
            </a:r>
            <a:r>
              <a:rPr lang="zh-TW" altLang="zh-TW" sz="2000" dirty="0">
                <a:solidFill>
                  <a:schemeClr val="tx1"/>
                </a:solidFill>
                <a:latin typeface="+mn-ea"/>
              </a:rPr>
              <a:t>問題回報服務功能</a:t>
            </a:r>
          </a:p>
          <a:p>
            <a:endParaRPr lang="en-US" altLang="zh-TW" dirty="0">
              <a:latin typeface="+mn-ea"/>
            </a:endParaRPr>
          </a:p>
          <a:p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71001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F5C93A-D3B2-456B-A5F0-1ACF53C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123" y="609600"/>
            <a:ext cx="4924878" cy="1320800"/>
          </a:xfrm>
        </p:spPr>
        <p:txBody>
          <a:bodyPr anchor="ctr">
            <a:normAutofit/>
          </a:bodyPr>
          <a:lstStyle/>
          <a:p>
            <a:r>
              <a:rPr lang="zh-TW" altLang="zh-TW" b="1" dirty="0">
                <a:latin typeface="+mn-ea"/>
              </a:rPr>
              <a:t>構想說明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27EFEB6-D496-4797-A640-2E8117555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65" y="881191"/>
            <a:ext cx="2560547" cy="5095617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A649F7-E8A6-4D79-8970-1E744465D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123" y="2160590"/>
            <a:ext cx="4921876" cy="373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我們希望開發一款</a:t>
            </a:r>
            <a:r>
              <a:rPr lang="en-US" altLang="zh-TW" sz="2000" dirty="0">
                <a:solidFill>
                  <a:schemeClr val="bg1"/>
                </a:solidFill>
                <a:latin typeface="+mn-ea"/>
              </a:rPr>
              <a:t>APP</a:t>
            </a:r>
            <a:r>
              <a:rPr lang="zh-TW" altLang="zh-TW" sz="2000" dirty="0">
                <a:solidFill>
                  <a:schemeClr val="bg1"/>
                </a:solidFill>
                <a:latin typeface="+mn-ea"/>
              </a:rPr>
              <a:t>，能夠幫助使用者即時定位目前位置並搭配導航指引功能，只要輸入教室或是標的名稱，就能立即開始導航，幫助使用者到達目的地</a:t>
            </a:r>
            <a:r>
              <a:rPr lang="zh-TW" altLang="zh-TW" dirty="0">
                <a:solidFill>
                  <a:schemeClr val="bg1"/>
                </a:solidFill>
                <a:latin typeface="+mn-ea"/>
              </a:rPr>
              <a:t>。</a:t>
            </a:r>
            <a:endParaRPr lang="en-US" altLang="zh-TW" b="1" dirty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zh-TW" b="1" dirty="0">
                <a:latin typeface="+mn-ea"/>
              </a:rPr>
              <a:t> </a:t>
            </a:r>
            <a:endParaRPr lang="zh-TW" altLang="en-US" dirty="0">
              <a:latin typeface="+mn-ea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97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功能</a:t>
            </a:r>
            <a:r>
              <a:rPr lang="zh-TW" altLang="zh-TW" b="1" dirty="0"/>
              <a:t>架構</a:t>
            </a:r>
            <a:br>
              <a:rPr lang="zh-TW" altLang="zh-TW" dirty="0"/>
            </a:br>
            <a:endParaRPr lang="zh-TW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1" name="圖片 20" descr="一張含有 螢幕擷取畫面 的圖片&#10;&#10;自動產生的描述">
            <a:extLst>
              <a:ext uri="{FF2B5EF4-FFF2-40B4-BE49-F238E27FC236}">
                <a16:creationId xmlns:a16="http://schemas.microsoft.com/office/drawing/2014/main" id="{1650B786-9398-46EF-90D9-A4945F786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31" y="1054980"/>
            <a:ext cx="8749931" cy="58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98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FA9B9-5FE1-4090-96CB-510ED59B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13" y="432046"/>
            <a:ext cx="8596668" cy="1320800"/>
          </a:xfrm>
        </p:spPr>
        <p:txBody>
          <a:bodyPr/>
          <a:lstStyle/>
          <a:p>
            <a:r>
              <a:rPr lang="zh-TW" altLang="zh-TW" b="1"/>
              <a:t>功能項目說明表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6F565FFD-8386-4E8C-A99F-9B6A5AD9C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076486"/>
              </p:ext>
            </p:extLst>
          </p:nvPr>
        </p:nvGraphicFramePr>
        <p:xfrm>
          <a:off x="645683" y="1340358"/>
          <a:ext cx="8596669" cy="4925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3122">
                  <a:extLst>
                    <a:ext uri="{9D8B030D-6E8A-4147-A177-3AD203B41FA5}">
                      <a16:colId xmlns:a16="http://schemas.microsoft.com/office/drawing/2014/main" val="277127435"/>
                    </a:ext>
                  </a:extLst>
                </a:gridCol>
                <a:gridCol w="2130193">
                  <a:extLst>
                    <a:ext uri="{9D8B030D-6E8A-4147-A177-3AD203B41FA5}">
                      <a16:colId xmlns:a16="http://schemas.microsoft.com/office/drawing/2014/main" val="541644385"/>
                    </a:ext>
                  </a:extLst>
                </a:gridCol>
                <a:gridCol w="4863354">
                  <a:extLst>
                    <a:ext uri="{9D8B030D-6E8A-4147-A177-3AD203B41FA5}">
                      <a16:colId xmlns:a16="http://schemas.microsoft.com/office/drawing/2014/main" val="3484182031"/>
                    </a:ext>
                  </a:extLst>
                </a:gridCol>
              </a:tblGrid>
              <a:tr h="27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功能項目操作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說明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3413389"/>
                  </a:ext>
                </a:extLst>
              </a:tr>
              <a:tr h="270234">
                <a:tc rowSpan="5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導航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定位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顯示用戶地理位置。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31444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搜尋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使用者可以透過教室名稱或編號</a:t>
                      </a:r>
                      <a:r>
                        <a:rPr lang="en-US" sz="1800" kern="100" dirty="0">
                          <a:effectLst/>
                        </a:rPr>
                        <a:t>(</a:t>
                      </a:r>
                      <a:r>
                        <a:rPr lang="zh-TW" sz="1800" kern="100" dirty="0">
                          <a:effectLst/>
                        </a:rPr>
                        <a:t>例如：電通系辦公室或</a:t>
                      </a:r>
                      <a:r>
                        <a:rPr lang="en-US" sz="1800" kern="100" dirty="0">
                          <a:effectLst/>
                        </a:rPr>
                        <a:t>F331)</a:t>
                      </a:r>
                      <a:r>
                        <a:rPr lang="zh-TW" sz="1800" kern="100" dirty="0">
                          <a:effectLst/>
                        </a:rPr>
                        <a:t>搜尋目的地。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0483190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規劃路線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為使用者規劃由使用者位置到目的地的適當路線。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0826338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查詢教室管理單位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提供使用者查詢該教室負責管理的單位及該單位的辦公時間，以利使用者借用鑰匙或報修。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2769349"/>
                  </a:ext>
                </a:extLst>
              </a:tr>
              <a:tr h="81070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快速導覽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提供餐廳、球場、宿舍、吸煙區</a:t>
                      </a:r>
                      <a:r>
                        <a:rPr lang="zh-TW" altLang="en-US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8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r>
                        <a:rPr lang="zh-TW" sz="1800" kern="100" dirty="0">
                          <a:effectLst/>
                        </a:rPr>
                        <a:t>等多個選項，使用者可以透過點擊選項顯示附近的地點。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3516303"/>
                  </a:ext>
                </a:extLst>
              </a:tr>
              <a:tr h="54046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搜尋紀錄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記錄使用者曾經搜尋過的地點，使用者可以根據喜好決定開啟或關閉此功能。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402227"/>
                  </a:ext>
                </a:extLst>
              </a:tr>
              <a:tr h="54046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曾經到過地點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記錄使用者曾經到過的地點，使用者可以根據喜好決定開啟或關閉此功能。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7747447"/>
                  </a:ext>
                </a:extLst>
              </a:tr>
              <a:tr h="54046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問題回報系統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>
                          <a:effectLst/>
                        </a:rPr>
                        <a:t>回報問題</a:t>
                      </a:r>
                      <a:endParaRPr lang="zh-TW" sz="1800" kern="1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800" kern="100" dirty="0">
                          <a:effectLst/>
                        </a:rPr>
                        <a:t>使用者在使用</a:t>
                      </a:r>
                      <a:r>
                        <a:rPr lang="en-US" sz="1800" kern="100" dirty="0">
                          <a:effectLst/>
                        </a:rPr>
                        <a:t>APP</a:t>
                      </a:r>
                      <a:r>
                        <a:rPr lang="zh-TW" sz="1800" kern="100" dirty="0">
                          <a:effectLst/>
                        </a:rPr>
                        <a:t>時，若有發現任何問題可以透過問題回報系統告知開發人員。</a:t>
                      </a:r>
                      <a:endParaRPr lang="zh-TW" sz="1800" kern="1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808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9987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0FB21B-E35F-4DD8-B081-B98043AD2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zh-TW" b="1" dirty="0"/>
              <a:t>使用</a:t>
            </a:r>
            <a:r>
              <a:rPr lang="zh-TW" altLang="en-US" b="1" dirty="0"/>
              <a:t>者</a:t>
            </a:r>
            <a:r>
              <a:rPr lang="zh-TW" altLang="zh-TW" b="1" dirty="0"/>
              <a:t>案例圖</a:t>
            </a:r>
            <a:br>
              <a:rPr lang="zh-TW" altLang="zh-TW" dirty="0"/>
            </a:b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C19A307-04B3-43BC-9702-3383C738C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607" y="1270000"/>
            <a:ext cx="8467231" cy="5552283"/>
          </a:xfr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DD733AE-DD5E-4C77-8BCD-72BF12A06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1DE90A4-932E-4370-BA07-30F43254C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A19CA4A-B208-452A-8BE4-BC6940D33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74F8D3E-E618-4DE3-A0CC-B4904BB5D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99DA406-C54B-4E31-867D-FAF8DCE70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1E16883-5140-47C4-A9AD-AD6598AC3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CD848DC-8A2A-4093-9BDD-7AF4B6A27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4635A4D-E9CE-4B78-912A-479EA451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D663A5EE-5581-44F3-8F98-688755F63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1E84E6A-F5AE-4F4D-98F2-82FE4FCC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DE7DDC9-17D4-4686-833D-48F8733B4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178320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623</Words>
  <Application>Microsoft Office PowerPoint</Application>
  <PresentationFormat>寬螢幕</PresentationFormat>
  <Paragraphs>278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微軟正黑體</vt:lpstr>
      <vt:lpstr>新細明體</vt:lpstr>
      <vt:lpstr>Arial</vt:lpstr>
      <vt:lpstr>Calibri</vt:lpstr>
      <vt:lpstr>Times New Roman</vt:lpstr>
      <vt:lpstr>Trebuchet MS</vt:lpstr>
      <vt:lpstr>Wingdings</vt:lpstr>
      <vt:lpstr>Wingdings 3</vt:lpstr>
      <vt:lpstr>多面向</vt:lpstr>
      <vt:lpstr>iFollow-校園導航APP</vt:lpstr>
      <vt:lpstr>背景</vt:lpstr>
      <vt:lpstr>動機</vt:lpstr>
      <vt:lpstr>目的</vt:lpstr>
      <vt:lpstr>需求分析</vt:lpstr>
      <vt:lpstr>構想說明</vt:lpstr>
      <vt:lpstr>功能架構 </vt:lpstr>
      <vt:lpstr>功能項目說明表</vt:lpstr>
      <vt:lpstr>使用者案例圖 </vt:lpstr>
      <vt:lpstr>系統架構圖 </vt:lpstr>
      <vt:lpstr>類別圖 </vt:lpstr>
      <vt:lpstr>Resource Required－Device and tools</vt:lpstr>
      <vt:lpstr>Resource Required－Human resource</vt:lpstr>
      <vt:lpstr>Schedule－文件</vt:lpstr>
      <vt:lpstr>Schedule－實作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iFollow-校園導航APP</dc:title>
  <dc:creator>ASUS</dc:creator>
  <cp:lastModifiedBy>ASUS</cp:lastModifiedBy>
  <cp:revision>36</cp:revision>
  <dcterms:created xsi:type="dcterms:W3CDTF">2018-11-10T20:32:43Z</dcterms:created>
  <dcterms:modified xsi:type="dcterms:W3CDTF">2018-12-06T03:00:27Z</dcterms:modified>
</cp:coreProperties>
</file>